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69" r:id="rId4"/>
    <p:sldId id="262" r:id="rId5"/>
    <p:sldId id="260" r:id="rId6"/>
    <p:sldId id="261" r:id="rId7"/>
    <p:sldId id="263" r:id="rId8"/>
    <p:sldId id="264" r:id="rId9"/>
    <p:sldId id="265" r:id="rId10"/>
    <p:sldId id="258" r:id="rId11"/>
    <p:sldId id="259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6313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07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730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5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5815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76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5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331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56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5078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51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57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470076"/>
            <a:ext cx="3793678" cy="3349641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sz="4800" dirty="0">
              <a:latin typeface="Agency FB" panose="020B0503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784" y="4828096"/>
            <a:ext cx="3793678" cy="1037760"/>
          </a:xfrm>
        </p:spPr>
        <p:txBody>
          <a:bodyPr>
            <a:noAutofit/>
          </a:bodyPr>
          <a:lstStyle/>
          <a:p>
            <a:r>
              <a:rPr lang="en-US" sz="2400" i="1" dirty="0" smtClean="0"/>
              <a:t>Elsa Feta</a:t>
            </a:r>
          </a:p>
          <a:p>
            <a:r>
              <a:rPr lang="en-US" sz="2400" i="1" dirty="0" smtClean="0"/>
              <a:t>X/2</a:t>
            </a:r>
            <a:endParaRPr lang="en-US" sz="24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8023784" y="1511393"/>
            <a:ext cx="37936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i="1" dirty="0" err="1">
                <a:solidFill>
                  <a:schemeClr val="bg1"/>
                </a:solidFill>
              </a:rPr>
              <a:t>Klasa</a:t>
            </a:r>
            <a:r>
              <a:rPr lang="en-US" sz="4800" i="1" dirty="0">
                <a:solidFill>
                  <a:schemeClr val="bg1"/>
                </a:solidFill>
              </a:rPr>
              <a:t> : </a:t>
            </a:r>
            <a:r>
              <a:rPr lang="en-US" sz="4800" i="1" dirty="0" err="1">
                <a:solidFill>
                  <a:schemeClr val="bg1"/>
                </a:solidFill>
              </a:rPr>
              <a:t>Njekotiledone</a:t>
            </a:r>
            <a:r>
              <a:rPr lang="en-US" sz="4800" i="1" dirty="0">
                <a:solidFill>
                  <a:schemeClr val="bg1"/>
                </a:solidFill>
              </a:rPr>
              <a:t> </a:t>
            </a:r>
            <a:r>
              <a:rPr lang="en-US" sz="4800" i="1" dirty="0" smtClean="0">
                <a:solidFill>
                  <a:schemeClr val="bg1"/>
                </a:solidFill>
              </a:rPr>
              <a:t>(</a:t>
            </a:r>
            <a:r>
              <a:rPr lang="en-US" sz="4800" i="1" dirty="0" err="1" smtClean="0">
                <a:solidFill>
                  <a:schemeClr val="bg1"/>
                </a:solidFill>
              </a:rPr>
              <a:t>Liliopsida</a:t>
            </a:r>
            <a:r>
              <a:rPr lang="en-US" sz="4800" i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1516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700" y="877684"/>
            <a:ext cx="8770571" cy="1560716"/>
          </a:xfrm>
        </p:spPr>
        <p:txBody>
          <a:bodyPr/>
          <a:lstStyle/>
          <a:p>
            <a:r>
              <a:rPr lang="en-US" dirty="0" err="1" smtClean="0"/>
              <a:t>Familja</a:t>
            </a:r>
            <a:r>
              <a:rPr lang="en-US" dirty="0" smtClean="0"/>
              <a:t> </a:t>
            </a:r>
            <a:r>
              <a:rPr lang="en-US" dirty="0" err="1" smtClean="0"/>
              <a:t>Graminore</a:t>
            </a:r>
            <a:r>
              <a:rPr lang="en-US" dirty="0" smtClean="0"/>
              <a:t>(</a:t>
            </a:r>
            <a:r>
              <a:rPr lang="en-US" dirty="0" err="1" smtClean="0"/>
              <a:t>Poaceae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Garminoret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familje</a:t>
            </a:r>
            <a:r>
              <a:rPr lang="en-US" dirty="0" smtClean="0"/>
              <a:t> </a:t>
            </a:r>
            <a:r>
              <a:rPr lang="en-US" dirty="0" err="1" smtClean="0"/>
              <a:t>shume</a:t>
            </a:r>
            <a:r>
              <a:rPr lang="en-US" dirty="0" smtClean="0"/>
              <a:t> e </a:t>
            </a:r>
            <a:r>
              <a:rPr lang="en-US" dirty="0" err="1" smtClean="0"/>
              <a:t>rendesishme</a:t>
            </a:r>
            <a:r>
              <a:rPr lang="en-US" dirty="0" smtClean="0"/>
              <a:t> e </a:t>
            </a:r>
            <a:r>
              <a:rPr lang="en-US" dirty="0" err="1" smtClean="0"/>
              <a:t>bimeve</a:t>
            </a:r>
            <a:r>
              <a:rPr lang="en-US" dirty="0" smtClean="0"/>
              <a:t> </a:t>
            </a:r>
            <a:r>
              <a:rPr lang="en-US" dirty="0" err="1" smtClean="0"/>
              <a:t>njekotiledone</a:t>
            </a:r>
            <a:r>
              <a:rPr lang="en-US" dirty="0" smtClean="0"/>
              <a:t> </a:t>
            </a:r>
            <a:r>
              <a:rPr lang="en-US" dirty="0" err="1" smtClean="0"/>
              <a:t>sepse</a:t>
            </a:r>
            <a:r>
              <a:rPr lang="en-US" dirty="0" smtClean="0"/>
              <a:t> </a:t>
            </a:r>
            <a:r>
              <a:rPr lang="en-US" dirty="0" err="1" smtClean="0"/>
              <a:t>ketu</a:t>
            </a:r>
            <a:r>
              <a:rPr lang="en-US" dirty="0" smtClean="0"/>
              <a:t> </a:t>
            </a:r>
            <a:r>
              <a:rPr lang="en-US" dirty="0" err="1" smtClean="0"/>
              <a:t>bejne</a:t>
            </a:r>
            <a:r>
              <a:rPr lang="en-US" dirty="0" smtClean="0"/>
              <a:t> </a:t>
            </a:r>
            <a:r>
              <a:rPr lang="en-US" dirty="0" err="1" smtClean="0"/>
              <a:t>pjese</a:t>
            </a:r>
            <a:r>
              <a:rPr lang="en-US" dirty="0" smtClean="0"/>
              <a:t> </a:t>
            </a:r>
            <a:r>
              <a:rPr lang="en-US" dirty="0" err="1" smtClean="0"/>
              <a:t>perveq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tjerash</a:t>
            </a:r>
            <a:r>
              <a:rPr lang="en-US" dirty="0" smtClean="0"/>
              <a:t> </a:t>
            </a:r>
            <a:r>
              <a:rPr lang="en-US" dirty="0" err="1" smtClean="0"/>
              <a:t>drithera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(</a:t>
            </a:r>
            <a:r>
              <a:rPr lang="en-US" dirty="0" err="1" smtClean="0"/>
              <a:t>misri,gruri,elbi,orizi</a:t>
            </a:r>
            <a:r>
              <a:rPr lang="en-US" dirty="0" smtClean="0"/>
              <a:t> </a:t>
            </a:r>
            <a:r>
              <a:rPr lang="en-US" dirty="0" err="1" smtClean="0"/>
              <a:t>etj</a:t>
            </a:r>
            <a:r>
              <a:rPr lang="en-US" dirty="0" smtClean="0"/>
              <a:t>…)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cilet</a:t>
            </a:r>
            <a:r>
              <a:rPr lang="en-US" dirty="0" smtClean="0"/>
              <a:t> </a:t>
            </a:r>
            <a:r>
              <a:rPr lang="en-US" dirty="0" err="1" smtClean="0"/>
              <a:t>perbejne</a:t>
            </a:r>
            <a:r>
              <a:rPr lang="en-US" dirty="0" smtClean="0"/>
              <a:t> </a:t>
            </a:r>
            <a:r>
              <a:rPr lang="en-US" dirty="0" err="1" smtClean="0"/>
              <a:t>ushqimin</a:t>
            </a:r>
            <a:r>
              <a:rPr lang="en-US" dirty="0" smtClean="0"/>
              <a:t> </a:t>
            </a:r>
            <a:r>
              <a:rPr lang="en-US" dirty="0" err="1" smtClean="0"/>
              <a:t>kryesore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njerezimit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barishtore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tjera</a:t>
            </a:r>
            <a:r>
              <a:rPr lang="en-US" dirty="0" smtClean="0"/>
              <a:t> </a:t>
            </a:r>
            <a:r>
              <a:rPr lang="en-US" dirty="0" err="1" smtClean="0"/>
              <a:t>barishtore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perbejne</a:t>
            </a:r>
            <a:r>
              <a:rPr lang="en-US" dirty="0" smtClean="0"/>
              <a:t> </a:t>
            </a:r>
            <a:r>
              <a:rPr lang="en-US" dirty="0" err="1" smtClean="0"/>
              <a:t>masen</a:t>
            </a:r>
            <a:r>
              <a:rPr lang="en-US" dirty="0" smtClean="0"/>
              <a:t> </a:t>
            </a:r>
            <a:r>
              <a:rPr lang="en-US" dirty="0" err="1" smtClean="0"/>
              <a:t>kryesore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vegjetacionit</a:t>
            </a:r>
            <a:endParaRPr lang="en-US" dirty="0" smtClean="0"/>
          </a:p>
          <a:p>
            <a:r>
              <a:rPr lang="en-US" dirty="0" err="1" smtClean="0"/>
              <a:t>Pjesa</a:t>
            </a:r>
            <a:r>
              <a:rPr lang="en-US" dirty="0" smtClean="0"/>
              <a:t> me e </a:t>
            </a:r>
            <a:r>
              <a:rPr lang="en-US" dirty="0" err="1" smtClean="0"/>
              <a:t>madhe</a:t>
            </a:r>
            <a:r>
              <a:rPr lang="en-US" dirty="0" smtClean="0"/>
              <a:t> e </a:t>
            </a:r>
            <a:r>
              <a:rPr lang="en-US" dirty="0" err="1" smtClean="0"/>
              <a:t>tyre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barishtore</a:t>
            </a:r>
            <a:r>
              <a:rPr lang="en-US" dirty="0" smtClean="0"/>
              <a:t> </a:t>
            </a:r>
            <a:r>
              <a:rPr lang="en-US" dirty="0" err="1" smtClean="0"/>
              <a:t>nje</a:t>
            </a:r>
            <a:r>
              <a:rPr lang="en-US" dirty="0" smtClean="0"/>
              <a:t> </a:t>
            </a:r>
            <a:r>
              <a:rPr lang="en-US" dirty="0" err="1" smtClean="0"/>
              <a:t>ose</a:t>
            </a:r>
            <a:r>
              <a:rPr lang="en-US" dirty="0" smtClean="0"/>
              <a:t> </a:t>
            </a:r>
            <a:r>
              <a:rPr lang="en-US" dirty="0" err="1" smtClean="0"/>
              <a:t>shume</a:t>
            </a:r>
            <a:r>
              <a:rPr lang="en-US" dirty="0" err="1" smtClean="0"/>
              <a:t>vjeqare</a:t>
            </a:r>
            <a:r>
              <a:rPr lang="en-US" dirty="0" smtClean="0"/>
              <a:t> me system </a:t>
            </a:r>
            <a:r>
              <a:rPr lang="en-US" dirty="0" err="1" smtClean="0"/>
              <a:t>xhufkor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rrenjeve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kercell</a:t>
            </a:r>
            <a:r>
              <a:rPr lang="en-US" dirty="0" smtClean="0"/>
              <a:t> me </a:t>
            </a:r>
            <a:r>
              <a:rPr lang="en-US" dirty="0" err="1" smtClean="0"/>
              <a:t>nyja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ndernyja</a:t>
            </a:r>
            <a:r>
              <a:rPr lang="en-US" dirty="0" smtClean="0"/>
              <a:t> I </a:t>
            </a:r>
            <a:r>
              <a:rPr lang="en-US" dirty="0" err="1" smtClean="0"/>
              <a:t>cili</a:t>
            </a:r>
            <a:r>
              <a:rPr lang="en-US" dirty="0" smtClean="0"/>
              <a:t> </a:t>
            </a:r>
            <a:r>
              <a:rPr lang="en-US" dirty="0" err="1" smtClean="0"/>
              <a:t>kryesisht</a:t>
            </a:r>
            <a:r>
              <a:rPr lang="en-US" dirty="0" smtClean="0"/>
              <a:t> </a:t>
            </a:r>
            <a:r>
              <a:rPr lang="en-US" dirty="0" err="1" smtClean="0"/>
              <a:t>eshte</a:t>
            </a:r>
            <a:r>
              <a:rPr lang="en-US" dirty="0" smtClean="0"/>
              <a:t> bosh </a:t>
            </a:r>
            <a:r>
              <a:rPr lang="en-US" dirty="0" err="1" smtClean="0"/>
              <a:t>perbrenda</a:t>
            </a:r>
            <a:r>
              <a:rPr lang="en-US" dirty="0" smtClean="0"/>
              <a:t> me </a:t>
            </a:r>
            <a:r>
              <a:rPr lang="en-US" dirty="0" err="1" smtClean="0"/>
              <a:t>perjashtim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atij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misrit</a:t>
            </a:r>
            <a:r>
              <a:rPr lang="en-US" dirty="0" smtClean="0"/>
              <a:t> </a:t>
            </a:r>
            <a:r>
              <a:rPr lang="en-US" dirty="0" err="1" smtClean="0"/>
              <a:t>kallamit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sheqerit</a:t>
            </a:r>
            <a:r>
              <a:rPr lang="en-US" dirty="0" smtClean="0"/>
              <a:t> </a:t>
            </a:r>
            <a:r>
              <a:rPr lang="en-US" dirty="0" err="1" smtClean="0"/>
              <a:t>etj</a:t>
            </a:r>
            <a:r>
              <a:rPr lang="en-US" dirty="0" smtClean="0"/>
              <a:t>…</a:t>
            </a:r>
          </a:p>
          <a:p>
            <a:r>
              <a:rPr lang="en-US" dirty="0" err="1" smtClean="0"/>
              <a:t>Perveq</a:t>
            </a:r>
            <a:r>
              <a:rPr lang="en-US" dirty="0" smtClean="0"/>
              <a:t> </a:t>
            </a:r>
            <a:r>
              <a:rPr lang="en-US" dirty="0" err="1" smtClean="0"/>
              <a:t>formave</a:t>
            </a:r>
            <a:r>
              <a:rPr lang="en-US" dirty="0" smtClean="0"/>
              <a:t> </a:t>
            </a:r>
            <a:r>
              <a:rPr lang="en-US" dirty="0" err="1" smtClean="0"/>
              <a:t>barishtore</a:t>
            </a:r>
            <a:r>
              <a:rPr lang="en-US" dirty="0" smtClean="0"/>
              <a:t> </a:t>
            </a:r>
            <a:r>
              <a:rPr lang="en-US" dirty="0" err="1" smtClean="0"/>
              <a:t>ekzistojne</a:t>
            </a:r>
            <a:r>
              <a:rPr lang="en-US" dirty="0" smtClean="0"/>
              <a:t> </a:t>
            </a:r>
            <a:r>
              <a:rPr lang="en-US" dirty="0" err="1" smtClean="0"/>
              <a:t>edhe</a:t>
            </a:r>
            <a:r>
              <a:rPr lang="en-US" dirty="0" smtClean="0"/>
              <a:t> </a:t>
            </a:r>
            <a:r>
              <a:rPr lang="en-US" dirty="0" err="1" smtClean="0"/>
              <a:t>ato</a:t>
            </a:r>
            <a:r>
              <a:rPr lang="en-US" dirty="0" smtClean="0"/>
              <a:t> me </a:t>
            </a:r>
            <a:r>
              <a:rPr lang="en-US" dirty="0" err="1" smtClean="0"/>
              <a:t>pamje</a:t>
            </a:r>
            <a:r>
              <a:rPr lang="en-US" dirty="0" smtClean="0"/>
              <a:t> </a:t>
            </a:r>
            <a:r>
              <a:rPr lang="en-US" dirty="0" err="1" smtClean="0"/>
              <a:t>drunore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pa </a:t>
            </a:r>
            <a:r>
              <a:rPr lang="en-US" dirty="0" err="1" smtClean="0"/>
              <a:t>trashje</a:t>
            </a:r>
            <a:r>
              <a:rPr lang="en-US" dirty="0" smtClean="0"/>
              <a:t> </a:t>
            </a:r>
            <a:r>
              <a:rPr lang="en-US" dirty="0" err="1" smtClean="0"/>
              <a:t>sekondare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bambuset</a:t>
            </a:r>
            <a:r>
              <a:rPr lang="en-US" dirty="0" smtClean="0"/>
              <a:t> e </a:t>
            </a:r>
            <a:r>
              <a:rPr lang="en-US" dirty="0" err="1" smtClean="0"/>
              <a:t>viseve</a:t>
            </a:r>
            <a:r>
              <a:rPr lang="en-US" dirty="0" smtClean="0"/>
              <a:t> </a:t>
            </a:r>
            <a:r>
              <a:rPr lang="en-US" dirty="0" err="1" smtClean="0"/>
              <a:t>tropike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larte</a:t>
            </a:r>
            <a:r>
              <a:rPr lang="en-US" dirty="0" smtClean="0"/>
              <a:t> </a:t>
            </a:r>
            <a:r>
              <a:rPr lang="en-US" dirty="0" err="1" smtClean="0"/>
              <a:t>deri</a:t>
            </a:r>
            <a:r>
              <a:rPr lang="en-US" dirty="0" smtClean="0"/>
              <a:t> ne 30m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827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Lulet</a:t>
            </a:r>
            <a:r>
              <a:rPr lang="en-US" dirty="0" smtClean="0"/>
              <a:t> e </a:t>
            </a:r>
            <a:r>
              <a:rPr lang="en-US" dirty="0" err="1" smtClean="0"/>
              <a:t>graminoreve</a:t>
            </a:r>
            <a:r>
              <a:rPr lang="en-US" dirty="0" smtClean="0"/>
              <a:t> </a:t>
            </a:r>
            <a:r>
              <a:rPr lang="en-US" dirty="0" err="1" smtClean="0"/>
              <a:t>kane</a:t>
            </a:r>
            <a:r>
              <a:rPr lang="en-US" dirty="0" smtClean="0"/>
              <a:t> </a:t>
            </a:r>
            <a:r>
              <a:rPr lang="en-US" dirty="0" err="1" smtClean="0"/>
              <a:t>ndertim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posaqem</a:t>
            </a:r>
            <a:r>
              <a:rPr lang="en-US" dirty="0" smtClean="0"/>
              <a:t> </a:t>
            </a:r>
            <a:r>
              <a:rPr lang="en-US" dirty="0" err="1" smtClean="0"/>
              <a:t>ato</a:t>
            </a:r>
            <a:r>
              <a:rPr lang="en-US" dirty="0" smtClean="0"/>
              <a:t> </a:t>
            </a:r>
            <a:r>
              <a:rPr lang="en-US" dirty="0" err="1" smtClean="0"/>
              <a:t>zakonisht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vendosura</a:t>
            </a:r>
            <a:r>
              <a:rPr lang="en-US" dirty="0" smtClean="0"/>
              <a:t> nu </a:t>
            </a:r>
            <a:r>
              <a:rPr lang="en-US" dirty="0" err="1" smtClean="0"/>
              <a:t>lulesa</a:t>
            </a:r>
            <a:r>
              <a:rPr lang="en-US" dirty="0" smtClean="0"/>
              <a:t> </a:t>
            </a:r>
            <a:r>
              <a:rPr lang="en-US" dirty="0" err="1" smtClean="0"/>
              <a:t>melthore</a:t>
            </a:r>
            <a:r>
              <a:rPr lang="en-US" dirty="0" smtClean="0"/>
              <a:t> </a:t>
            </a:r>
            <a:r>
              <a:rPr lang="en-US" dirty="0" err="1" smtClean="0"/>
              <a:t>ose</a:t>
            </a:r>
            <a:r>
              <a:rPr lang="en-US" dirty="0" smtClean="0"/>
              <a:t> </a:t>
            </a:r>
            <a:r>
              <a:rPr lang="en-US" dirty="0" err="1" smtClean="0"/>
              <a:t>forme</a:t>
            </a:r>
            <a:r>
              <a:rPr lang="en-US" dirty="0" smtClean="0"/>
              <a:t> </a:t>
            </a:r>
            <a:r>
              <a:rPr lang="en-US" dirty="0" err="1" smtClean="0"/>
              <a:t>kalliri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padegezuar</a:t>
            </a:r>
            <a:endParaRPr lang="en-US" dirty="0" smtClean="0"/>
          </a:p>
          <a:p>
            <a:r>
              <a:rPr lang="en-US" dirty="0" err="1" smtClean="0"/>
              <a:t>Lulet</a:t>
            </a:r>
            <a:r>
              <a:rPr lang="en-US" dirty="0" smtClean="0"/>
              <a:t> e </a:t>
            </a:r>
            <a:r>
              <a:rPr lang="en-US" dirty="0" err="1" smtClean="0"/>
              <a:t>graminoreve</a:t>
            </a:r>
            <a:r>
              <a:rPr lang="en-US" dirty="0" smtClean="0"/>
              <a:t> </a:t>
            </a:r>
            <a:r>
              <a:rPr lang="en-US" dirty="0" err="1" smtClean="0"/>
              <a:t>kryesisht</a:t>
            </a:r>
            <a:r>
              <a:rPr lang="en-US" dirty="0" smtClean="0"/>
              <a:t> </a:t>
            </a:r>
            <a:r>
              <a:rPr lang="en-US" dirty="0" err="1" smtClean="0"/>
              <a:t>dyseksore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vendosura</a:t>
            </a:r>
            <a:r>
              <a:rPr lang="en-US" dirty="0" smtClean="0"/>
              <a:t> ne </a:t>
            </a:r>
            <a:r>
              <a:rPr lang="en-US" dirty="0" err="1" smtClean="0"/>
              <a:t>kallith</a:t>
            </a:r>
            <a:r>
              <a:rPr lang="en-US" dirty="0" smtClean="0"/>
              <a:t> </a:t>
            </a:r>
            <a:r>
              <a:rPr lang="en-US" dirty="0" err="1" smtClean="0"/>
              <a:t>ku</a:t>
            </a:r>
            <a:r>
              <a:rPr lang="en-US" dirty="0" smtClean="0"/>
              <a:t> </a:t>
            </a:r>
            <a:r>
              <a:rPr lang="en-US" dirty="0" err="1" smtClean="0"/>
              <a:t>kallithi</a:t>
            </a:r>
            <a:r>
              <a:rPr lang="en-US" dirty="0" smtClean="0"/>
              <a:t> </a:t>
            </a:r>
            <a:r>
              <a:rPr lang="en-US" dirty="0" err="1" smtClean="0"/>
              <a:t>eshte</a:t>
            </a:r>
            <a:r>
              <a:rPr lang="en-US" dirty="0" smtClean="0"/>
              <a:t> </a:t>
            </a:r>
            <a:r>
              <a:rPr lang="en-US" dirty="0" err="1" smtClean="0"/>
              <a:t>lulese</a:t>
            </a:r>
            <a:r>
              <a:rPr lang="en-US" dirty="0" smtClean="0"/>
              <a:t> </a:t>
            </a:r>
            <a:r>
              <a:rPr lang="en-US" dirty="0" err="1" smtClean="0"/>
              <a:t>themelore</a:t>
            </a:r>
            <a:r>
              <a:rPr lang="en-US" dirty="0" smtClean="0"/>
              <a:t> e </a:t>
            </a:r>
            <a:r>
              <a:rPr lang="en-US" dirty="0" err="1" smtClean="0"/>
              <a:t>tyre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ajo</a:t>
            </a:r>
            <a:r>
              <a:rPr lang="en-US" dirty="0" smtClean="0"/>
              <a:t> </a:t>
            </a:r>
            <a:r>
              <a:rPr lang="en-US" dirty="0" err="1" smtClean="0"/>
              <a:t>mund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perbehet</a:t>
            </a:r>
            <a:r>
              <a:rPr lang="en-US" dirty="0" smtClean="0"/>
              <a:t> </a:t>
            </a:r>
            <a:r>
              <a:rPr lang="en-US" dirty="0" err="1" smtClean="0"/>
              <a:t>ndonjehere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</a:t>
            </a:r>
            <a:r>
              <a:rPr lang="en-US" dirty="0" err="1" smtClean="0"/>
              <a:t>shume</a:t>
            </a:r>
            <a:r>
              <a:rPr lang="en-US" dirty="0" smtClean="0"/>
              <a:t> </a:t>
            </a:r>
            <a:r>
              <a:rPr lang="en-US" dirty="0" err="1" smtClean="0"/>
              <a:t>lule</a:t>
            </a:r>
            <a:r>
              <a:rPr lang="en-US" dirty="0" smtClean="0"/>
              <a:t> </a:t>
            </a:r>
            <a:r>
              <a:rPr lang="en-US" dirty="0" err="1" smtClean="0"/>
              <a:t>ndonjehere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</a:t>
            </a:r>
            <a:r>
              <a:rPr lang="en-US" dirty="0" err="1" smtClean="0"/>
              <a:t>nje</a:t>
            </a:r>
            <a:r>
              <a:rPr lang="en-US" dirty="0" smtClean="0"/>
              <a:t> </a:t>
            </a:r>
            <a:r>
              <a:rPr lang="en-US" dirty="0" err="1" smtClean="0"/>
              <a:t>lule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Qdo</a:t>
            </a:r>
            <a:r>
              <a:rPr lang="en-US" dirty="0" smtClean="0"/>
              <a:t> </a:t>
            </a:r>
            <a:r>
              <a:rPr lang="en-US" dirty="0" err="1" smtClean="0"/>
              <a:t>kallith</a:t>
            </a:r>
            <a:r>
              <a:rPr lang="en-US" dirty="0" smtClean="0"/>
              <a:t> ne </a:t>
            </a:r>
            <a:r>
              <a:rPr lang="en-US" dirty="0" err="1" smtClean="0"/>
              <a:t>baze</a:t>
            </a:r>
            <a:r>
              <a:rPr lang="en-US" dirty="0" smtClean="0"/>
              <a:t> </a:t>
            </a:r>
            <a:r>
              <a:rPr lang="en-US" dirty="0" err="1" smtClean="0"/>
              <a:t>dy</a:t>
            </a:r>
            <a:r>
              <a:rPr lang="en-US" dirty="0" smtClean="0"/>
              <a:t> </a:t>
            </a:r>
            <a:r>
              <a:rPr lang="en-US" dirty="0" err="1" smtClean="0"/>
              <a:t>kah</a:t>
            </a:r>
            <a:r>
              <a:rPr lang="en-US" dirty="0" smtClean="0"/>
              <a:t> </a:t>
            </a:r>
            <a:r>
              <a:rPr lang="en-US" dirty="0" err="1" smtClean="0"/>
              <a:t>dy</a:t>
            </a:r>
            <a:r>
              <a:rPr lang="en-US" dirty="0" smtClean="0"/>
              <a:t> </a:t>
            </a:r>
            <a:r>
              <a:rPr lang="en-US" dirty="0" err="1" smtClean="0"/>
              <a:t>brakte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thata</a:t>
            </a:r>
            <a:r>
              <a:rPr lang="en-US" dirty="0" smtClean="0"/>
              <a:t> </a:t>
            </a:r>
            <a:r>
              <a:rPr lang="en-US" dirty="0" err="1" smtClean="0"/>
              <a:t>lekurore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quhen</a:t>
            </a:r>
            <a:r>
              <a:rPr lang="en-US" dirty="0" smtClean="0"/>
              <a:t> </a:t>
            </a:r>
            <a:r>
              <a:rPr lang="en-US" dirty="0" err="1" smtClean="0"/>
              <a:t>lefostra</a:t>
            </a:r>
            <a:r>
              <a:rPr lang="en-US" dirty="0" err="1"/>
              <a:t>,</a:t>
            </a:r>
            <a:r>
              <a:rPr lang="en-US" dirty="0" err="1" smtClean="0"/>
              <a:t>qdo</a:t>
            </a:r>
            <a:r>
              <a:rPr lang="en-US" dirty="0" smtClean="0"/>
              <a:t> </a:t>
            </a:r>
            <a:r>
              <a:rPr lang="en-US" dirty="0" err="1" smtClean="0"/>
              <a:t>lule</a:t>
            </a:r>
            <a:r>
              <a:rPr lang="en-US" dirty="0" smtClean="0"/>
              <a:t> del </a:t>
            </a:r>
            <a:r>
              <a:rPr lang="en-US" dirty="0" err="1" smtClean="0"/>
              <a:t>nga</a:t>
            </a:r>
            <a:r>
              <a:rPr lang="en-US" dirty="0" smtClean="0"/>
              <a:t> </a:t>
            </a:r>
            <a:r>
              <a:rPr lang="en-US" dirty="0" err="1" smtClean="0"/>
              <a:t>sqetulla</a:t>
            </a:r>
            <a:r>
              <a:rPr lang="en-US" dirty="0" smtClean="0"/>
              <a:t> e </a:t>
            </a:r>
            <a:r>
              <a:rPr lang="en-US" dirty="0" err="1" smtClean="0"/>
              <a:t>nje</a:t>
            </a:r>
            <a:r>
              <a:rPr lang="en-US" dirty="0" smtClean="0"/>
              <a:t> </a:t>
            </a:r>
            <a:r>
              <a:rPr lang="en-US" dirty="0" err="1" smtClean="0"/>
              <a:t>brakte</a:t>
            </a:r>
            <a:r>
              <a:rPr lang="en-US" dirty="0" smtClean="0"/>
              <a:t> e </a:t>
            </a:r>
            <a:r>
              <a:rPr lang="en-US" dirty="0" err="1" smtClean="0"/>
              <a:t>cila</a:t>
            </a:r>
            <a:r>
              <a:rPr lang="en-US" dirty="0" smtClean="0"/>
              <a:t> </a:t>
            </a:r>
            <a:r>
              <a:rPr lang="en-US" dirty="0" err="1" smtClean="0"/>
              <a:t>quhet</a:t>
            </a:r>
            <a:r>
              <a:rPr lang="en-US" dirty="0" smtClean="0"/>
              <a:t> </a:t>
            </a:r>
            <a:r>
              <a:rPr lang="en-US" dirty="0" err="1" smtClean="0"/>
              <a:t>lefostreza</a:t>
            </a:r>
            <a:r>
              <a:rPr lang="en-US" dirty="0" smtClean="0"/>
              <a:t> e </a:t>
            </a:r>
            <a:r>
              <a:rPr lang="en-US" dirty="0" err="1" smtClean="0"/>
              <a:t>poshtme,p</a:t>
            </a:r>
            <a:r>
              <a:rPr lang="en-US" dirty="0" err="1" smtClean="0"/>
              <a:t>erballe</a:t>
            </a:r>
            <a:r>
              <a:rPr lang="en-US" dirty="0" smtClean="0"/>
              <a:t> </a:t>
            </a:r>
            <a:r>
              <a:rPr lang="en-US" dirty="0" err="1" smtClean="0"/>
              <a:t>saj</a:t>
            </a:r>
            <a:r>
              <a:rPr lang="en-US" dirty="0" smtClean="0"/>
              <a:t> </a:t>
            </a:r>
            <a:r>
              <a:rPr lang="en-US" dirty="0" err="1" smtClean="0"/>
              <a:t>gjendet</a:t>
            </a:r>
            <a:r>
              <a:rPr lang="en-US" dirty="0" smtClean="0"/>
              <a:t> </a:t>
            </a:r>
            <a:r>
              <a:rPr lang="en-US" dirty="0" err="1" smtClean="0"/>
              <a:t>plefostreza</a:t>
            </a:r>
            <a:r>
              <a:rPr lang="en-US" dirty="0" smtClean="0"/>
              <a:t> e </a:t>
            </a:r>
            <a:r>
              <a:rPr lang="en-US" dirty="0" err="1" smtClean="0"/>
              <a:t>siperme</a:t>
            </a:r>
            <a:r>
              <a:rPr lang="en-US" dirty="0" smtClean="0"/>
              <a:t> </a:t>
            </a:r>
            <a:r>
              <a:rPr lang="en-US" dirty="0" err="1" smtClean="0"/>
              <a:t>pastaj</a:t>
            </a:r>
            <a:r>
              <a:rPr lang="en-US" dirty="0" smtClean="0"/>
              <a:t> </a:t>
            </a:r>
            <a:r>
              <a:rPr lang="en-US" dirty="0" err="1" smtClean="0"/>
              <a:t>vijne</a:t>
            </a:r>
            <a:r>
              <a:rPr lang="en-US" dirty="0" smtClean="0"/>
              <a:t> </a:t>
            </a:r>
            <a:r>
              <a:rPr lang="en-US" dirty="0" err="1" smtClean="0"/>
              <a:t>edhe</a:t>
            </a:r>
            <a:r>
              <a:rPr lang="en-US" dirty="0" smtClean="0"/>
              <a:t> </a:t>
            </a:r>
            <a:r>
              <a:rPr lang="en-US" dirty="0" err="1" smtClean="0"/>
              <a:t>lefostellat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paraqesin</a:t>
            </a:r>
            <a:r>
              <a:rPr lang="en-US" dirty="0" smtClean="0"/>
              <a:t> 2 </a:t>
            </a:r>
            <a:r>
              <a:rPr lang="en-US" dirty="0" err="1" smtClean="0"/>
              <a:t>fletezate</a:t>
            </a:r>
            <a:r>
              <a:rPr lang="en-US" dirty="0" smtClean="0"/>
              <a:t> </a:t>
            </a:r>
            <a:r>
              <a:rPr lang="en-US" dirty="0" err="1" smtClean="0"/>
              <a:t>reduktuara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rrethit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brendshem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perigonit,graminoret</a:t>
            </a:r>
            <a:r>
              <a:rPr lang="en-US" dirty="0" smtClean="0"/>
              <a:t> </a:t>
            </a:r>
            <a:r>
              <a:rPr lang="en-US" dirty="0" err="1" smtClean="0"/>
              <a:t>formojne</a:t>
            </a:r>
            <a:r>
              <a:rPr lang="en-US" dirty="0" smtClean="0"/>
              <a:t> </a:t>
            </a:r>
            <a:r>
              <a:rPr lang="en-US" dirty="0" err="1" smtClean="0"/>
              <a:t>fryt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veqante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quhet</a:t>
            </a:r>
            <a:r>
              <a:rPr lang="en-US" dirty="0" smtClean="0"/>
              <a:t> </a:t>
            </a:r>
            <a:r>
              <a:rPr lang="en-US" dirty="0" err="1" smtClean="0"/>
              <a:t>kokerr</a:t>
            </a:r>
            <a:endParaRPr lang="en-US" dirty="0" smtClean="0"/>
          </a:p>
          <a:p>
            <a:r>
              <a:rPr lang="en-US" dirty="0" err="1" smtClean="0"/>
              <a:t>Graminoret</a:t>
            </a:r>
            <a:r>
              <a:rPr lang="en-US" dirty="0" smtClean="0"/>
              <a:t> me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rendesishem</a:t>
            </a:r>
            <a:r>
              <a:rPr lang="en-US" dirty="0" smtClean="0"/>
              <a:t> </a:t>
            </a:r>
            <a:r>
              <a:rPr lang="en-US" dirty="0" err="1" smtClean="0"/>
              <a:t>jane:Gruri,elbi,orizi</a:t>
            </a:r>
            <a:r>
              <a:rPr lang="en-US" dirty="0" smtClean="0"/>
              <a:t> </a:t>
            </a:r>
            <a:r>
              <a:rPr lang="en-US" dirty="0" err="1" smtClean="0"/>
              <a:t>tershera,meliegjra</a:t>
            </a:r>
            <a:r>
              <a:rPr lang="en-US" dirty="0" smtClean="0"/>
              <a:t> </a:t>
            </a:r>
            <a:r>
              <a:rPr lang="en-US" dirty="0" err="1" smtClean="0"/>
              <a:t>tj</a:t>
            </a:r>
            <a:r>
              <a:rPr lang="en-US" dirty="0" smtClean="0"/>
              <a:t>…</a:t>
            </a:r>
          </a:p>
          <a:p>
            <a:r>
              <a:rPr lang="en-US" dirty="0" err="1" smtClean="0"/>
              <a:t>Nder</a:t>
            </a:r>
            <a:r>
              <a:rPr lang="en-US" dirty="0" smtClean="0"/>
              <a:t> </a:t>
            </a:r>
            <a:r>
              <a:rPr lang="en-US" dirty="0" err="1" smtClean="0"/>
              <a:t>gjinite</a:t>
            </a:r>
            <a:r>
              <a:rPr lang="en-US" dirty="0" smtClean="0"/>
              <a:t> me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njohura</a:t>
            </a:r>
            <a:r>
              <a:rPr lang="en-US" dirty="0" smtClean="0"/>
              <a:t> jane:flokesa,bishtpeleza,telishi,bartheku,bjelisha,pungaca,antoksanta </a:t>
            </a:r>
            <a:r>
              <a:rPr lang="en-US" dirty="0" err="1" smtClean="0"/>
              <a:t>etj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41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780" y="1276794"/>
            <a:ext cx="3331067" cy="4441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700789" y="3205119"/>
            <a:ext cx="21765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Lucida Handwriting" panose="03010101010101010101" pitchFamily="66" charset="0"/>
              </a:rPr>
              <a:t>Poaceae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845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172" y="1032099"/>
            <a:ext cx="3451806" cy="460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623516" y="2979360"/>
            <a:ext cx="16871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latin typeface="Lucida Handwriting" panose="03010101010101010101" pitchFamily="66" charset="0"/>
              </a:rPr>
              <a:t>Poa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09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882" y="1146219"/>
            <a:ext cx="3540618" cy="49905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341254" y="3349112"/>
            <a:ext cx="3335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Lucida Handwriting" panose="03010101010101010101" pitchFamily="66" charset="0"/>
              </a:rPr>
              <a:t>Festuca</a:t>
            </a:r>
            <a:endParaRPr lang="en-US" sz="3200" dirty="0"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874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700" y="1122136"/>
            <a:ext cx="8770571" cy="1560716"/>
          </a:xfrm>
        </p:spPr>
        <p:txBody>
          <a:bodyPr/>
          <a:lstStyle/>
          <a:p>
            <a:r>
              <a:rPr lang="en-US" dirty="0" err="1" smtClean="0"/>
              <a:t>Klasa</a:t>
            </a:r>
            <a:r>
              <a:rPr lang="en-US" dirty="0" smtClean="0"/>
              <a:t> </a:t>
            </a:r>
            <a:r>
              <a:rPr lang="en-US" dirty="0" err="1" smtClean="0"/>
              <a:t>Njekotiledone</a:t>
            </a:r>
            <a:r>
              <a:rPr lang="en-US" dirty="0" smtClean="0"/>
              <a:t>(</a:t>
            </a:r>
            <a:r>
              <a:rPr lang="en-US" dirty="0" err="1" smtClean="0"/>
              <a:t>Lilopsida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Njekotiledonet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grup</a:t>
            </a:r>
            <a:r>
              <a:rPr lang="en-US" dirty="0" smtClean="0"/>
              <a:t> me I </a:t>
            </a:r>
            <a:r>
              <a:rPr lang="en-US" dirty="0" err="1" smtClean="0"/>
              <a:t>vogel</a:t>
            </a:r>
            <a:r>
              <a:rPr lang="en-US" dirty="0" smtClean="0"/>
              <a:t> I </a:t>
            </a:r>
            <a:r>
              <a:rPr lang="en-US" dirty="0" err="1" smtClean="0"/>
              <a:t>bimeve</a:t>
            </a:r>
            <a:r>
              <a:rPr lang="en-US" dirty="0" smtClean="0"/>
              <a:t> </a:t>
            </a:r>
            <a:r>
              <a:rPr lang="en-US" dirty="0" err="1" smtClean="0"/>
              <a:t>fareveshura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perfshijne</a:t>
            </a:r>
            <a:r>
              <a:rPr lang="en-US" dirty="0" smtClean="0"/>
              <a:t> </a:t>
            </a:r>
            <a:r>
              <a:rPr lang="en-US" dirty="0" err="1" smtClean="0"/>
              <a:t>rreth</a:t>
            </a:r>
            <a:r>
              <a:rPr lang="en-US" dirty="0" smtClean="0"/>
              <a:t> 60 </a:t>
            </a:r>
            <a:r>
              <a:rPr lang="en-US" dirty="0" err="1" smtClean="0"/>
              <a:t>mije</a:t>
            </a:r>
            <a:r>
              <a:rPr lang="en-US" dirty="0" smtClean="0"/>
              <a:t> </a:t>
            </a:r>
            <a:r>
              <a:rPr lang="en-US" dirty="0" err="1" smtClean="0"/>
              <a:t>lloje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klasifikuara</a:t>
            </a:r>
            <a:r>
              <a:rPr lang="en-US" dirty="0" smtClean="0"/>
              <a:t> ne </a:t>
            </a:r>
            <a:r>
              <a:rPr lang="en-US" dirty="0" err="1" smtClean="0"/>
              <a:t>rreth</a:t>
            </a:r>
            <a:r>
              <a:rPr lang="en-US" dirty="0" smtClean="0"/>
              <a:t> 70 </a:t>
            </a:r>
            <a:r>
              <a:rPr lang="en-US" dirty="0" err="1" smtClean="0"/>
              <a:t>familje</a:t>
            </a:r>
            <a:r>
              <a:rPr lang="en-US" dirty="0" smtClean="0"/>
              <a:t> </a:t>
            </a:r>
            <a:r>
              <a:rPr lang="en-US" dirty="0" err="1" smtClean="0"/>
              <a:t>bimore</a:t>
            </a:r>
            <a:endParaRPr lang="en-US" dirty="0" smtClean="0"/>
          </a:p>
          <a:p>
            <a:r>
              <a:rPr lang="en-US" dirty="0" err="1" smtClean="0"/>
              <a:t>Keto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kryesisht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barishtore,me</a:t>
            </a:r>
            <a:r>
              <a:rPr lang="en-US" dirty="0" smtClean="0"/>
              <a:t> </a:t>
            </a:r>
            <a:r>
              <a:rPr lang="en-US" dirty="0" err="1" smtClean="0"/>
              <a:t>rizome,zhardhoke,ose</a:t>
            </a:r>
            <a:r>
              <a:rPr lang="en-US" dirty="0" smtClean="0"/>
              <a:t> </a:t>
            </a:r>
            <a:r>
              <a:rPr lang="en-US" dirty="0" err="1" smtClean="0"/>
              <a:t>qeporenentoksore,nje</a:t>
            </a:r>
            <a:r>
              <a:rPr lang="en-US" dirty="0" smtClean="0"/>
              <a:t> </a:t>
            </a:r>
            <a:r>
              <a:rPr lang="en-US" dirty="0" err="1" smtClean="0"/>
              <a:t>numer</a:t>
            </a:r>
            <a:r>
              <a:rPr lang="en-US" dirty="0" smtClean="0"/>
              <a:t> I </a:t>
            </a:r>
            <a:r>
              <a:rPr lang="en-US" dirty="0" err="1" smtClean="0"/>
              <a:t>madh</a:t>
            </a:r>
            <a:r>
              <a:rPr lang="en-US" dirty="0" smtClean="0"/>
              <a:t> I </a:t>
            </a:r>
            <a:r>
              <a:rPr lang="en-US" dirty="0" err="1" smtClean="0"/>
              <a:t>tyre</a:t>
            </a:r>
            <a:r>
              <a:rPr lang="en-US" dirty="0" smtClean="0"/>
              <a:t> </a:t>
            </a:r>
            <a:r>
              <a:rPr lang="en-US" dirty="0" err="1" smtClean="0"/>
              <a:t>rriten</a:t>
            </a:r>
            <a:r>
              <a:rPr lang="en-US" dirty="0" smtClean="0"/>
              <a:t> ne </a:t>
            </a:r>
            <a:r>
              <a:rPr lang="en-US" dirty="0" err="1" smtClean="0"/>
              <a:t>vende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lageshta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ujore</a:t>
            </a:r>
            <a:endParaRPr lang="en-US" dirty="0" smtClean="0"/>
          </a:p>
          <a:p>
            <a:r>
              <a:rPr lang="en-US" dirty="0" err="1" smtClean="0"/>
              <a:t>Ka</a:t>
            </a:r>
            <a:r>
              <a:rPr lang="en-US" dirty="0" smtClean="0"/>
              <a:t> </a:t>
            </a:r>
            <a:r>
              <a:rPr lang="en-US" dirty="0" err="1" smtClean="0"/>
              <a:t>edhe</a:t>
            </a:r>
            <a:r>
              <a:rPr lang="en-US" dirty="0" smtClean="0"/>
              <a:t> me </a:t>
            </a:r>
            <a:r>
              <a:rPr lang="en-US" dirty="0" err="1" smtClean="0"/>
              <a:t>pamje</a:t>
            </a:r>
            <a:r>
              <a:rPr lang="en-US" dirty="0" smtClean="0"/>
              <a:t> </a:t>
            </a:r>
            <a:r>
              <a:rPr lang="en-US" dirty="0" err="1" smtClean="0"/>
              <a:t>drunore</a:t>
            </a:r>
            <a:r>
              <a:rPr lang="en-US" dirty="0" smtClean="0"/>
              <a:t> </a:t>
            </a:r>
            <a:r>
              <a:rPr lang="en-US" dirty="0" err="1" smtClean="0"/>
              <a:t>si:Palmet,hurmet,bambuset</a:t>
            </a:r>
            <a:r>
              <a:rPr lang="en-US" dirty="0" smtClean="0"/>
              <a:t> </a:t>
            </a:r>
            <a:r>
              <a:rPr lang="en-US" dirty="0" err="1" smtClean="0"/>
              <a:t>etj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Format </a:t>
            </a:r>
            <a:r>
              <a:rPr lang="en-US" dirty="0" err="1" smtClean="0"/>
              <a:t>drunore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rralla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kane</a:t>
            </a:r>
            <a:r>
              <a:rPr lang="en-US" dirty="0" smtClean="0"/>
              <a:t> </a:t>
            </a:r>
            <a:r>
              <a:rPr lang="en-US" dirty="0" err="1" smtClean="0"/>
              <a:t>nje</a:t>
            </a:r>
            <a:r>
              <a:rPr lang="en-US" dirty="0" smtClean="0"/>
              <a:t> </a:t>
            </a:r>
            <a:r>
              <a:rPr lang="en-US" dirty="0" err="1" smtClean="0"/>
              <a:t>trashje</a:t>
            </a:r>
            <a:r>
              <a:rPr lang="en-US" dirty="0" smtClean="0"/>
              <a:t> </a:t>
            </a:r>
            <a:r>
              <a:rPr lang="en-US" dirty="0" err="1" smtClean="0"/>
              <a:t>atipike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kercellit</a:t>
            </a:r>
            <a:r>
              <a:rPr lang="en-US" dirty="0" smtClean="0"/>
              <a:t> </a:t>
            </a:r>
            <a:r>
              <a:rPr lang="en-US" dirty="0" err="1" smtClean="0"/>
              <a:t>keto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kryesisht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viseve</a:t>
            </a:r>
            <a:r>
              <a:rPr lang="en-US" dirty="0" smtClean="0"/>
              <a:t> </a:t>
            </a:r>
            <a:r>
              <a:rPr lang="en-US" dirty="0" err="1" smtClean="0"/>
              <a:t>tropike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eshte</a:t>
            </a:r>
            <a:r>
              <a:rPr lang="en-US" dirty="0" smtClean="0"/>
              <a:t> </a:t>
            </a:r>
            <a:r>
              <a:rPr lang="en-US" dirty="0" err="1" smtClean="0"/>
              <a:t>dracaena,juka,dhe</a:t>
            </a:r>
            <a:r>
              <a:rPr lang="en-US" dirty="0" smtClean="0"/>
              <a:t> aloe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forma </a:t>
            </a:r>
            <a:r>
              <a:rPr lang="en-US" dirty="0" err="1" smtClean="0"/>
              <a:t>sukulente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eshte</a:t>
            </a:r>
            <a:r>
              <a:rPr lang="en-US" dirty="0" smtClean="0"/>
              <a:t> </a:t>
            </a:r>
            <a:r>
              <a:rPr lang="en-US" dirty="0" err="1" smtClean="0"/>
              <a:t>agava</a:t>
            </a:r>
            <a:endParaRPr lang="en-US" dirty="0" smtClean="0"/>
          </a:p>
          <a:p>
            <a:r>
              <a:rPr lang="en-US" dirty="0" smtClean="0"/>
              <a:t>Jane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shume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rendesishme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bejne</a:t>
            </a:r>
            <a:r>
              <a:rPr lang="en-US" dirty="0" smtClean="0"/>
              <a:t> </a:t>
            </a:r>
            <a:r>
              <a:rPr lang="en-US" dirty="0" err="1" smtClean="0"/>
              <a:t>pjese</a:t>
            </a:r>
            <a:r>
              <a:rPr lang="en-US" dirty="0" smtClean="0"/>
              <a:t> </a:t>
            </a:r>
            <a:r>
              <a:rPr lang="en-US" dirty="0" err="1" smtClean="0"/>
              <a:t>dritherat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tjera</a:t>
            </a:r>
            <a:r>
              <a:rPr lang="en-US" dirty="0" smtClean="0"/>
              <a:t> </a:t>
            </a:r>
            <a:r>
              <a:rPr lang="en-US" dirty="0" err="1" smtClean="0"/>
              <a:t>ushqimore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0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743" y="1210614"/>
            <a:ext cx="4524777" cy="4501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992450" y="3168809"/>
            <a:ext cx="2343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Lucida Handwriting" panose="03010101010101010101" pitchFamily="66" charset="0"/>
              </a:rPr>
              <a:t>Lilopsida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94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005329" y="2328930"/>
            <a:ext cx="2279561" cy="203486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Klasa</a:t>
            </a:r>
            <a:r>
              <a:rPr lang="en-US" dirty="0" smtClean="0"/>
              <a:t> </a:t>
            </a:r>
            <a:r>
              <a:rPr lang="en-US" dirty="0" err="1" smtClean="0"/>
              <a:t>njekotiledone</a:t>
            </a:r>
            <a:r>
              <a:rPr lang="en-US" dirty="0" smtClean="0"/>
              <a:t> </a:t>
            </a:r>
            <a:r>
              <a:rPr lang="en-US" dirty="0" err="1" smtClean="0"/>
              <a:t>ndahet</a:t>
            </a:r>
            <a:r>
              <a:rPr lang="en-US" dirty="0" smtClean="0"/>
              <a:t> ne: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070760" y="294068"/>
            <a:ext cx="2279561" cy="203486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Familjen</a:t>
            </a:r>
          </a:p>
          <a:p>
            <a:pPr algn="ctr"/>
            <a:r>
              <a:rPr lang="en-US" dirty="0" err="1" smtClean="0"/>
              <a:t>zambakore</a:t>
            </a:r>
            <a:r>
              <a:rPr lang="en-US" dirty="0" smtClean="0"/>
              <a:t>(</a:t>
            </a:r>
            <a:r>
              <a:rPr lang="en-US" dirty="0" err="1" smtClean="0"/>
              <a:t>liliaceae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70760" y="4363792"/>
            <a:ext cx="2279561" cy="203486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Familjen</a:t>
            </a:r>
          </a:p>
          <a:p>
            <a:pPr algn="ctr"/>
            <a:r>
              <a:rPr lang="en-US" dirty="0" err="1" smtClean="0"/>
              <a:t>Graminore</a:t>
            </a:r>
            <a:r>
              <a:rPr lang="en-US" dirty="0" smtClean="0"/>
              <a:t>(</a:t>
            </a:r>
            <a:r>
              <a:rPr lang="en-US" dirty="0" err="1" smtClean="0"/>
              <a:t>poaceae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Left Brace 5"/>
          <p:cNvSpPr/>
          <p:nvPr/>
        </p:nvSpPr>
        <p:spPr>
          <a:xfrm>
            <a:off x="6658377" y="1311499"/>
            <a:ext cx="1068947" cy="4329447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8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700" y="1019105"/>
            <a:ext cx="8770571" cy="1560716"/>
          </a:xfrm>
        </p:spPr>
        <p:txBody>
          <a:bodyPr>
            <a:normAutofit/>
          </a:bodyPr>
          <a:lstStyle/>
          <a:p>
            <a:r>
              <a:rPr lang="en-US" dirty="0" err="1" smtClean="0"/>
              <a:t>Familja</a:t>
            </a:r>
            <a:r>
              <a:rPr lang="en-US" dirty="0" smtClean="0"/>
              <a:t> </a:t>
            </a:r>
            <a:r>
              <a:rPr lang="en-US" dirty="0" err="1" smtClean="0"/>
              <a:t>zambakore</a:t>
            </a:r>
            <a:r>
              <a:rPr lang="en-US" dirty="0" smtClean="0"/>
              <a:t>(</a:t>
            </a:r>
            <a:r>
              <a:rPr lang="en-US" dirty="0" err="1" smtClean="0"/>
              <a:t>liliaceae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Zambakoret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familje</a:t>
            </a:r>
            <a:r>
              <a:rPr lang="en-US" dirty="0" smtClean="0"/>
              <a:t> </a:t>
            </a:r>
            <a:r>
              <a:rPr lang="en-US" dirty="0" err="1" smtClean="0"/>
              <a:t>qendrore</a:t>
            </a:r>
            <a:r>
              <a:rPr lang="en-US" dirty="0" smtClean="0"/>
              <a:t> e </a:t>
            </a:r>
            <a:r>
              <a:rPr lang="en-US" dirty="0" err="1" smtClean="0"/>
              <a:t>njekotiledoneve</a:t>
            </a:r>
            <a:r>
              <a:rPr lang="en-US" dirty="0" smtClean="0"/>
              <a:t> me </a:t>
            </a:r>
            <a:r>
              <a:rPr lang="en-US" dirty="0" err="1" smtClean="0"/>
              <a:t>numer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madh</a:t>
            </a:r>
            <a:r>
              <a:rPr lang="en-US" dirty="0" smtClean="0"/>
              <a:t> </a:t>
            </a:r>
            <a:r>
              <a:rPr lang="en-US" dirty="0" err="1" smtClean="0"/>
              <a:t>llojesh</a:t>
            </a:r>
            <a:r>
              <a:rPr lang="en-US" dirty="0" smtClean="0"/>
              <a:t> </a:t>
            </a:r>
            <a:r>
              <a:rPr lang="en-US" dirty="0" err="1" smtClean="0"/>
              <a:t>rreth</a:t>
            </a:r>
            <a:r>
              <a:rPr lang="en-US" dirty="0" smtClean="0"/>
              <a:t> 3500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perhapura</a:t>
            </a:r>
            <a:r>
              <a:rPr lang="en-US" dirty="0" smtClean="0"/>
              <a:t> ne </a:t>
            </a:r>
            <a:r>
              <a:rPr lang="en-US" dirty="0" err="1" smtClean="0"/>
              <a:t>tere</a:t>
            </a:r>
            <a:r>
              <a:rPr lang="en-US" dirty="0" smtClean="0"/>
              <a:t> </a:t>
            </a:r>
            <a:r>
              <a:rPr lang="en-US" dirty="0" err="1" smtClean="0"/>
              <a:t>boten</a:t>
            </a:r>
            <a:endParaRPr lang="en-US" dirty="0" smtClean="0"/>
          </a:p>
          <a:p>
            <a:r>
              <a:rPr lang="en-US" dirty="0" err="1" smtClean="0"/>
              <a:t>Bimet</a:t>
            </a:r>
            <a:r>
              <a:rPr lang="en-US" dirty="0" smtClean="0"/>
              <a:t> e </a:t>
            </a:r>
            <a:r>
              <a:rPr lang="en-US" dirty="0" err="1" smtClean="0"/>
              <a:t>kesaj</a:t>
            </a:r>
            <a:r>
              <a:rPr lang="en-US" dirty="0" smtClean="0"/>
              <a:t> </a:t>
            </a:r>
            <a:r>
              <a:rPr lang="en-US" dirty="0" err="1" smtClean="0"/>
              <a:t>familje</a:t>
            </a:r>
            <a:r>
              <a:rPr lang="en-US" dirty="0" smtClean="0"/>
              <a:t> </a:t>
            </a:r>
            <a:r>
              <a:rPr lang="en-US" dirty="0" err="1" smtClean="0"/>
              <a:t>dallohen</a:t>
            </a:r>
            <a:r>
              <a:rPr lang="en-US" dirty="0" smtClean="0"/>
              <a:t> me </a:t>
            </a:r>
            <a:r>
              <a:rPr lang="en-US" dirty="0" err="1" smtClean="0"/>
              <a:t>lule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rregullta</a:t>
            </a:r>
            <a:r>
              <a:rPr lang="en-US" dirty="0" smtClean="0"/>
              <a:t> 3 </a:t>
            </a:r>
            <a:r>
              <a:rPr lang="en-US" dirty="0" err="1" smtClean="0"/>
              <a:t>anetarshe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ne </a:t>
            </a:r>
            <a:r>
              <a:rPr lang="en-US" dirty="0" err="1" smtClean="0"/>
              <a:t>kete</a:t>
            </a:r>
            <a:r>
              <a:rPr lang="en-US" dirty="0" smtClean="0"/>
              <a:t> pike </a:t>
            </a:r>
            <a:r>
              <a:rPr lang="en-US" dirty="0" err="1" smtClean="0"/>
              <a:t>pamje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shume</a:t>
            </a:r>
            <a:r>
              <a:rPr lang="en-US" dirty="0" smtClean="0"/>
              <a:t> </a:t>
            </a:r>
            <a:r>
              <a:rPr lang="en-US" dirty="0" err="1" smtClean="0"/>
              <a:t>homogjene</a:t>
            </a:r>
            <a:r>
              <a:rPr lang="en-US" dirty="0" smtClean="0"/>
              <a:t> </a:t>
            </a:r>
            <a:r>
              <a:rPr lang="en-US" dirty="0" err="1" smtClean="0"/>
              <a:t>keshtu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Brenda </a:t>
            </a:r>
            <a:r>
              <a:rPr lang="en-US" dirty="0" err="1" smtClean="0"/>
              <a:t>familjes</a:t>
            </a:r>
            <a:r>
              <a:rPr lang="en-US" dirty="0" smtClean="0"/>
              <a:t> </a:t>
            </a:r>
            <a:r>
              <a:rPr lang="en-US" dirty="0" err="1" smtClean="0"/>
              <a:t>behet</a:t>
            </a:r>
            <a:r>
              <a:rPr lang="en-US" dirty="0" smtClean="0"/>
              <a:t> </a:t>
            </a:r>
            <a:r>
              <a:rPr lang="en-US" dirty="0" err="1" smtClean="0"/>
              <a:t>vetem</a:t>
            </a:r>
            <a:r>
              <a:rPr lang="en-US" dirty="0" smtClean="0"/>
              <a:t> </a:t>
            </a:r>
            <a:r>
              <a:rPr lang="en-US" dirty="0" err="1" smtClean="0"/>
              <a:t>sipas</a:t>
            </a:r>
            <a:r>
              <a:rPr lang="en-US" dirty="0" smtClean="0"/>
              <a:t> </a:t>
            </a:r>
            <a:r>
              <a:rPr lang="en-US" dirty="0" err="1" smtClean="0"/>
              <a:t>organeve</a:t>
            </a:r>
            <a:r>
              <a:rPr lang="en-US" dirty="0" smtClean="0"/>
              <a:t> </a:t>
            </a:r>
            <a:r>
              <a:rPr lang="en-US" dirty="0" err="1" smtClean="0"/>
              <a:t>vegjetative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me </a:t>
            </a:r>
            <a:r>
              <a:rPr lang="en-US" dirty="0" err="1" smtClean="0"/>
              <a:t>rimoze,ato</a:t>
            </a:r>
            <a:r>
              <a:rPr lang="en-US" dirty="0" smtClean="0"/>
              <a:t> me </a:t>
            </a:r>
            <a:r>
              <a:rPr lang="en-US" dirty="0" err="1" smtClean="0"/>
              <a:t>zhardhoke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ne fund me </a:t>
            </a:r>
            <a:r>
              <a:rPr lang="en-US" dirty="0" err="1" smtClean="0"/>
              <a:t>qepore</a:t>
            </a:r>
            <a:endParaRPr lang="en-US" dirty="0" smtClean="0"/>
          </a:p>
          <a:p>
            <a:r>
              <a:rPr lang="en-US" dirty="0" err="1" smtClean="0"/>
              <a:t>Lulet</a:t>
            </a:r>
            <a:r>
              <a:rPr lang="en-US" dirty="0" smtClean="0"/>
              <a:t> </a:t>
            </a:r>
            <a:r>
              <a:rPr lang="en-US" dirty="0" err="1" smtClean="0"/>
              <a:t>perbehen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</a:t>
            </a:r>
            <a:r>
              <a:rPr lang="en-US" dirty="0" err="1" smtClean="0"/>
              <a:t>perianti</a:t>
            </a:r>
            <a:r>
              <a:rPr lang="en-US" dirty="0" smtClean="0"/>
              <a:t> I </a:t>
            </a:r>
            <a:r>
              <a:rPr lang="en-US" dirty="0" err="1" smtClean="0"/>
              <a:t>thjeshte</a:t>
            </a:r>
            <a:r>
              <a:rPr lang="en-US" dirty="0" smtClean="0"/>
              <a:t> I </a:t>
            </a:r>
            <a:r>
              <a:rPr lang="en-US" dirty="0" err="1" smtClean="0"/>
              <a:t>ndertuar</a:t>
            </a:r>
            <a:r>
              <a:rPr lang="en-US" dirty="0" smtClean="0"/>
              <a:t> </a:t>
            </a:r>
            <a:r>
              <a:rPr lang="en-US" dirty="0" err="1" smtClean="0"/>
              <a:t>kryesisht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6 </a:t>
            </a:r>
            <a:r>
              <a:rPr lang="en-US" dirty="0" err="1" smtClean="0"/>
              <a:t>pjese</a:t>
            </a:r>
            <a:r>
              <a:rPr lang="en-US" dirty="0" smtClean="0"/>
              <a:t> </a:t>
            </a:r>
            <a:r>
              <a:rPr lang="en-US" dirty="0" err="1" smtClean="0"/>
              <a:t>mbi</a:t>
            </a:r>
            <a:r>
              <a:rPr lang="en-US" dirty="0" smtClean="0"/>
              <a:t> 2 </a:t>
            </a:r>
            <a:r>
              <a:rPr lang="en-US" dirty="0" err="1" smtClean="0"/>
              <a:t>cikle,theke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6 </a:t>
            </a:r>
            <a:r>
              <a:rPr lang="en-US" dirty="0" err="1" smtClean="0"/>
              <a:t>gjithashtu</a:t>
            </a:r>
            <a:r>
              <a:rPr lang="en-US" dirty="0" smtClean="0"/>
              <a:t> </a:t>
            </a:r>
            <a:r>
              <a:rPr lang="en-US" dirty="0" err="1" smtClean="0"/>
              <a:t>mbi</a:t>
            </a:r>
            <a:r>
              <a:rPr lang="en-US" dirty="0" smtClean="0"/>
              <a:t> 2 </a:t>
            </a:r>
            <a:r>
              <a:rPr lang="en-US" dirty="0" err="1" smtClean="0"/>
              <a:t>cikle</a:t>
            </a:r>
            <a:r>
              <a:rPr lang="en-US" dirty="0" smtClean="0"/>
              <a:t> </a:t>
            </a:r>
            <a:r>
              <a:rPr lang="en-US" dirty="0" err="1" smtClean="0"/>
              <a:t>ndersa</a:t>
            </a:r>
            <a:r>
              <a:rPr lang="en-US" dirty="0" smtClean="0"/>
              <a:t> </a:t>
            </a:r>
            <a:r>
              <a:rPr lang="en-US" dirty="0" err="1" smtClean="0"/>
              <a:t>gineceja</a:t>
            </a:r>
            <a:r>
              <a:rPr lang="en-US" dirty="0" smtClean="0"/>
              <a:t> </a:t>
            </a:r>
            <a:r>
              <a:rPr lang="en-US" dirty="0" err="1" smtClean="0"/>
              <a:t>shpeshere</a:t>
            </a:r>
            <a:r>
              <a:rPr lang="en-US" dirty="0" smtClean="0"/>
              <a:t> </a:t>
            </a:r>
            <a:r>
              <a:rPr lang="en-US" dirty="0" err="1" smtClean="0"/>
              <a:t>jo</a:t>
            </a:r>
            <a:r>
              <a:rPr lang="en-US" dirty="0" smtClean="0"/>
              <a:t> </a:t>
            </a:r>
            <a:r>
              <a:rPr lang="en-US" dirty="0" err="1" smtClean="0"/>
              <a:t>plotesisht</a:t>
            </a:r>
            <a:r>
              <a:rPr lang="en-US" dirty="0" smtClean="0"/>
              <a:t> e </a:t>
            </a:r>
            <a:r>
              <a:rPr lang="en-US" dirty="0" err="1" smtClean="0"/>
              <a:t>ngjitur</a:t>
            </a:r>
            <a:r>
              <a:rPr lang="en-US" dirty="0" smtClean="0"/>
              <a:t> </a:t>
            </a:r>
            <a:r>
              <a:rPr lang="en-US" dirty="0" err="1" smtClean="0"/>
              <a:t>ndertohet</a:t>
            </a:r>
            <a:r>
              <a:rPr lang="en-US" dirty="0" smtClean="0"/>
              <a:t> </a:t>
            </a:r>
            <a:r>
              <a:rPr lang="en-US" dirty="0" err="1" smtClean="0"/>
              <a:t>nga</a:t>
            </a:r>
            <a:r>
              <a:rPr lang="en-US" dirty="0" smtClean="0"/>
              <a:t> 3 </a:t>
            </a:r>
            <a:r>
              <a:rPr lang="en-US" dirty="0" err="1" smtClean="0"/>
              <a:t>karpele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06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Zambakoret</a:t>
            </a:r>
            <a:r>
              <a:rPr lang="en-US" dirty="0" smtClean="0"/>
              <a:t> </a:t>
            </a:r>
            <a:r>
              <a:rPr lang="en-US" dirty="0" err="1" smtClean="0"/>
              <a:t>ndahen</a:t>
            </a:r>
            <a:r>
              <a:rPr lang="en-US" dirty="0" smtClean="0"/>
              <a:t> ne </a:t>
            </a:r>
            <a:r>
              <a:rPr lang="en-US" dirty="0" err="1" smtClean="0"/>
              <a:t>disa</a:t>
            </a:r>
            <a:r>
              <a:rPr lang="en-US" dirty="0" smtClean="0"/>
              <a:t> </a:t>
            </a:r>
            <a:r>
              <a:rPr lang="en-US" dirty="0" err="1" smtClean="0"/>
              <a:t>nenfamilje</a:t>
            </a:r>
            <a:r>
              <a:rPr lang="en-US" dirty="0" smtClean="0"/>
              <a:t> </a:t>
            </a:r>
            <a:r>
              <a:rPr lang="en-US" dirty="0" err="1" smtClean="0"/>
              <a:t>pjesa</a:t>
            </a:r>
            <a:r>
              <a:rPr lang="en-US" dirty="0" smtClean="0"/>
              <a:t> me e </a:t>
            </a:r>
            <a:r>
              <a:rPr lang="en-US" dirty="0" err="1" smtClean="0"/>
              <a:t>madhe</a:t>
            </a:r>
            <a:r>
              <a:rPr lang="en-US" dirty="0" smtClean="0"/>
              <a:t> e </a:t>
            </a:r>
            <a:r>
              <a:rPr lang="en-US" dirty="0" err="1" smtClean="0"/>
              <a:t>tyre</a:t>
            </a:r>
            <a:r>
              <a:rPr lang="en-US" dirty="0" smtClean="0"/>
              <a:t> </a:t>
            </a:r>
            <a:r>
              <a:rPr lang="en-US" dirty="0" err="1" smtClean="0"/>
              <a:t>jane</a:t>
            </a:r>
            <a:r>
              <a:rPr lang="en-US" dirty="0" smtClean="0"/>
              <a:t> </a:t>
            </a:r>
            <a:r>
              <a:rPr lang="en-US" dirty="0" err="1" smtClean="0"/>
              <a:t>bime</a:t>
            </a:r>
            <a:r>
              <a:rPr lang="en-US" dirty="0" smtClean="0"/>
              <a:t> </a:t>
            </a:r>
            <a:r>
              <a:rPr lang="en-US" dirty="0" err="1" smtClean="0"/>
              <a:t>barishtore</a:t>
            </a:r>
            <a:r>
              <a:rPr lang="en-US" dirty="0" smtClean="0"/>
              <a:t> </a:t>
            </a:r>
            <a:r>
              <a:rPr lang="en-US" dirty="0" err="1" smtClean="0"/>
              <a:t>disa</a:t>
            </a:r>
            <a:r>
              <a:rPr lang="en-US" dirty="0" smtClean="0"/>
              <a:t> 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helmuese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eshte</a:t>
            </a:r>
            <a:r>
              <a:rPr lang="en-US" dirty="0" smtClean="0"/>
              <a:t> </a:t>
            </a:r>
            <a:r>
              <a:rPr lang="en-US" dirty="0" err="1" smtClean="0"/>
              <a:t>shtara</a:t>
            </a:r>
            <a:r>
              <a:rPr lang="en-US" dirty="0" smtClean="0"/>
              <a:t>(</a:t>
            </a:r>
            <a:r>
              <a:rPr lang="en-US" dirty="0" err="1" smtClean="0"/>
              <a:t>Veratrum</a:t>
            </a:r>
            <a:r>
              <a:rPr lang="en-US" dirty="0" smtClean="0"/>
              <a:t> Album)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rritet</a:t>
            </a:r>
            <a:r>
              <a:rPr lang="en-US" dirty="0" smtClean="0"/>
              <a:t> ne </a:t>
            </a:r>
            <a:r>
              <a:rPr lang="en-US" dirty="0" err="1" smtClean="0"/>
              <a:t>zona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larta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maleve,e</a:t>
            </a:r>
            <a:r>
              <a:rPr lang="en-US" dirty="0" smtClean="0"/>
              <a:t> </a:t>
            </a:r>
            <a:r>
              <a:rPr lang="en-US" dirty="0" err="1" smtClean="0"/>
              <a:t>larte</a:t>
            </a:r>
            <a:r>
              <a:rPr lang="en-US" dirty="0" smtClean="0"/>
              <a:t> der 2m </a:t>
            </a:r>
            <a:r>
              <a:rPr lang="en-US" dirty="0" err="1" smtClean="0"/>
              <a:t>pastaj</a:t>
            </a:r>
            <a:r>
              <a:rPr lang="en-US" dirty="0" smtClean="0"/>
              <a:t> </a:t>
            </a:r>
            <a:r>
              <a:rPr lang="en-US" dirty="0" err="1" smtClean="0"/>
              <a:t>xherrokulli</a:t>
            </a:r>
            <a:r>
              <a:rPr lang="en-US" dirty="0" smtClean="0"/>
              <a:t>(Colchicum </a:t>
            </a:r>
            <a:r>
              <a:rPr lang="en-US" dirty="0" err="1" smtClean="0"/>
              <a:t>autumnale</a:t>
            </a:r>
            <a:r>
              <a:rPr lang="en-US" dirty="0" smtClean="0"/>
              <a:t>) </a:t>
            </a:r>
            <a:r>
              <a:rPr lang="en-US" dirty="0" err="1" smtClean="0"/>
              <a:t>shume</a:t>
            </a:r>
            <a:r>
              <a:rPr lang="en-US" dirty="0" smtClean="0"/>
              <a:t> </a:t>
            </a:r>
            <a:r>
              <a:rPr lang="en-US" dirty="0" err="1" smtClean="0"/>
              <a:t>helmues</a:t>
            </a:r>
            <a:r>
              <a:rPr lang="en-US" dirty="0" smtClean="0"/>
              <a:t> </a:t>
            </a:r>
            <a:r>
              <a:rPr lang="en-US" dirty="0" err="1" smtClean="0"/>
              <a:t>qe</a:t>
            </a:r>
            <a:r>
              <a:rPr lang="en-US" dirty="0" smtClean="0"/>
              <a:t> </a:t>
            </a:r>
            <a:r>
              <a:rPr lang="en-US" dirty="0" err="1" smtClean="0"/>
              <a:t>lulezon</a:t>
            </a:r>
            <a:r>
              <a:rPr lang="en-US" dirty="0" smtClean="0"/>
              <a:t> ne </a:t>
            </a:r>
            <a:r>
              <a:rPr lang="en-US" dirty="0" err="1" smtClean="0"/>
              <a:t>vjeshte</a:t>
            </a:r>
            <a:endParaRPr lang="en-US" dirty="0" smtClean="0"/>
          </a:p>
          <a:p>
            <a:r>
              <a:rPr lang="en-US" dirty="0" err="1" smtClean="0"/>
              <a:t>Nje</a:t>
            </a:r>
            <a:r>
              <a:rPr lang="en-US" dirty="0" smtClean="0"/>
              <a:t> </a:t>
            </a:r>
            <a:r>
              <a:rPr lang="en-US" dirty="0" err="1" smtClean="0"/>
              <a:t>numer</a:t>
            </a:r>
            <a:r>
              <a:rPr lang="en-US" dirty="0" smtClean="0"/>
              <a:t> I </a:t>
            </a:r>
            <a:r>
              <a:rPr lang="en-US" dirty="0" err="1" smtClean="0"/>
              <a:t>tyre</a:t>
            </a:r>
            <a:r>
              <a:rPr lang="en-US" dirty="0" smtClean="0"/>
              <a:t> </a:t>
            </a:r>
            <a:r>
              <a:rPr lang="en-US" dirty="0" err="1" smtClean="0"/>
              <a:t>kane</a:t>
            </a:r>
            <a:r>
              <a:rPr lang="en-US" dirty="0" smtClean="0"/>
              <a:t> </a:t>
            </a:r>
            <a:r>
              <a:rPr lang="en-US" dirty="0" err="1" smtClean="0"/>
              <a:t>qepore</a:t>
            </a:r>
            <a:r>
              <a:rPr lang="en-US" dirty="0" smtClean="0"/>
              <a:t> </a:t>
            </a:r>
            <a:r>
              <a:rPr lang="en-US" dirty="0" err="1" smtClean="0"/>
              <a:t>nentokesore</a:t>
            </a:r>
            <a:r>
              <a:rPr lang="en-US" dirty="0" smtClean="0"/>
              <a:t> </a:t>
            </a:r>
            <a:r>
              <a:rPr lang="en-US" dirty="0" err="1" smtClean="0"/>
              <a:t>siq</a:t>
            </a:r>
            <a:r>
              <a:rPr lang="en-US" dirty="0" smtClean="0"/>
              <a:t> </a:t>
            </a:r>
            <a:r>
              <a:rPr lang="en-US" dirty="0" err="1" smtClean="0"/>
              <a:t>jane:gagea</a:t>
            </a:r>
            <a:r>
              <a:rPr lang="en-US" dirty="0" smtClean="0"/>
              <a:t>(</a:t>
            </a:r>
            <a:r>
              <a:rPr lang="en-US" dirty="0" err="1" smtClean="0"/>
              <a:t>gagea</a:t>
            </a:r>
            <a:r>
              <a:rPr lang="en-US" dirty="0" smtClean="0"/>
              <a:t>),</a:t>
            </a:r>
            <a:r>
              <a:rPr lang="en-US" dirty="0" err="1" smtClean="0"/>
              <a:t>tulipani</a:t>
            </a:r>
            <a:r>
              <a:rPr lang="en-US" dirty="0" smtClean="0"/>
              <a:t>(</a:t>
            </a:r>
            <a:r>
              <a:rPr lang="en-US" dirty="0" err="1" smtClean="0"/>
              <a:t>tulipa</a:t>
            </a:r>
            <a:r>
              <a:rPr lang="en-US" dirty="0" smtClean="0"/>
              <a:t>),</a:t>
            </a:r>
            <a:r>
              <a:rPr lang="en-US" dirty="0" err="1" smtClean="0"/>
              <a:t>luleena</a:t>
            </a:r>
            <a:r>
              <a:rPr lang="en-US" dirty="0" smtClean="0"/>
              <a:t>(</a:t>
            </a:r>
            <a:r>
              <a:rPr lang="en-US" dirty="0" err="1" smtClean="0"/>
              <a:t>Fritillaria</a:t>
            </a:r>
            <a:r>
              <a:rPr lang="en-US" dirty="0" smtClean="0"/>
              <a:t>),</a:t>
            </a:r>
            <a:r>
              <a:rPr lang="en-US" dirty="0" err="1" smtClean="0"/>
              <a:t>dhe</a:t>
            </a:r>
            <a:r>
              <a:rPr lang="en-US" dirty="0" smtClean="0"/>
              <a:t> </a:t>
            </a:r>
            <a:r>
              <a:rPr lang="en-US" dirty="0" err="1" smtClean="0"/>
              <a:t>zambaku</a:t>
            </a:r>
            <a:r>
              <a:rPr lang="en-US" dirty="0" smtClean="0"/>
              <a:t>(</a:t>
            </a:r>
            <a:r>
              <a:rPr lang="en-US" dirty="0" err="1" smtClean="0"/>
              <a:t>Lilitum</a:t>
            </a:r>
            <a:r>
              <a:rPr lang="en-US" dirty="0" smtClean="0"/>
              <a:t>),</a:t>
            </a:r>
            <a:r>
              <a:rPr lang="en-US" dirty="0" err="1" smtClean="0"/>
              <a:t>qepa</a:t>
            </a:r>
            <a:r>
              <a:rPr lang="en-US" dirty="0" smtClean="0"/>
              <a:t>(</a:t>
            </a:r>
            <a:r>
              <a:rPr lang="en-US" dirty="0" err="1" smtClean="0"/>
              <a:t>Alium</a:t>
            </a:r>
            <a:r>
              <a:rPr lang="en-US" dirty="0" smtClean="0"/>
              <a:t>),</a:t>
            </a:r>
            <a:r>
              <a:rPr lang="en-US" dirty="0" err="1" smtClean="0"/>
              <a:t>Munikela</a:t>
            </a:r>
            <a:r>
              <a:rPr lang="en-US" dirty="0" smtClean="0"/>
              <a:t>(</a:t>
            </a:r>
            <a:r>
              <a:rPr lang="en-US" dirty="0" err="1" smtClean="0"/>
              <a:t>Ornithogalum</a:t>
            </a:r>
            <a:r>
              <a:rPr lang="en-US" dirty="0" smtClean="0"/>
              <a:t>)</a:t>
            </a:r>
            <a:r>
              <a:rPr lang="en-US" dirty="0" err="1" smtClean="0"/>
              <a:t>boqka</a:t>
            </a:r>
            <a:r>
              <a:rPr lang="en-US" dirty="0" smtClean="0"/>
              <a:t>(</a:t>
            </a:r>
            <a:r>
              <a:rPr lang="en-US" dirty="0" err="1" smtClean="0"/>
              <a:t>Scilla</a:t>
            </a:r>
            <a:r>
              <a:rPr lang="en-US" dirty="0" smtClean="0"/>
              <a:t>) </a:t>
            </a:r>
            <a:r>
              <a:rPr lang="en-US" dirty="0" err="1" smtClean="0"/>
              <a:t>etj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279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113" y="1212402"/>
            <a:ext cx="3490175" cy="46535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4237149" y="3216019"/>
            <a:ext cx="562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>
                <a:latin typeface="Lucida Handwriting" panose="03010101010101010101" pitchFamily="66" charset="0"/>
              </a:rPr>
              <a:t>Liliaceae</a:t>
            </a:r>
            <a:endParaRPr lang="en-US" sz="3600" dirty="0"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157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6416" y="1199522"/>
            <a:ext cx="3490175" cy="4653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3503053" y="3233918"/>
            <a:ext cx="42113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latin typeface="Lucida Handwriting" panose="03010101010101010101" pitchFamily="66" charset="0"/>
              </a:rPr>
              <a:t>Veratrum</a:t>
            </a:r>
            <a:r>
              <a:rPr lang="en-US" sz="3200" dirty="0" smtClean="0">
                <a:latin typeface="Lucida Handwriting" panose="03010101010101010101" pitchFamily="66" charset="0"/>
              </a:rPr>
              <a:t> album</a:t>
            </a:r>
            <a:endParaRPr lang="en-US" sz="3200" dirty="0"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03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658" y="1276793"/>
            <a:ext cx="3490175" cy="46535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4378817" y="3064968"/>
            <a:ext cx="3322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Lucida Handwriting" panose="03010101010101010101" pitchFamily="66" charset="0"/>
              </a:rPr>
              <a:t>Colchicum </a:t>
            </a:r>
            <a:r>
              <a:rPr lang="en-US" sz="3200" dirty="0" err="1" smtClean="0">
                <a:latin typeface="Lucida Handwriting" panose="03010101010101010101" pitchFamily="66" charset="0"/>
              </a:rPr>
              <a:t>autumnale</a:t>
            </a:r>
            <a:endParaRPr lang="en-US" sz="3200" dirty="0"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273425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1194</TotalTime>
  <Words>510</Words>
  <Application>Microsoft Office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Agency FB</vt:lpstr>
      <vt:lpstr>Calibri</vt:lpstr>
      <vt:lpstr>Century Schoolbook</vt:lpstr>
      <vt:lpstr>Corbel</vt:lpstr>
      <vt:lpstr>Lucida Handwriting</vt:lpstr>
      <vt:lpstr>Feathered</vt:lpstr>
      <vt:lpstr> </vt:lpstr>
      <vt:lpstr>Klasa Njekotiledone(Lilopsida)</vt:lpstr>
      <vt:lpstr>PowerPoint Presentation</vt:lpstr>
      <vt:lpstr>PowerPoint Presentation</vt:lpstr>
      <vt:lpstr>Familja zambakore(liliaceae) </vt:lpstr>
      <vt:lpstr>PowerPoint Presentation</vt:lpstr>
      <vt:lpstr>PowerPoint Presentation</vt:lpstr>
      <vt:lpstr>PowerPoint Presentation</vt:lpstr>
      <vt:lpstr>PowerPoint Presentation</vt:lpstr>
      <vt:lpstr>Familja Graminore(Poaceae)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Rendesia epidemiologjikee ujit dhe kerkesat higjenike te ujit per pije</dc:title>
  <dc:creator>Elsa Feta</dc:creator>
  <cp:lastModifiedBy>Elsa Feta</cp:lastModifiedBy>
  <cp:revision>20</cp:revision>
  <dcterms:created xsi:type="dcterms:W3CDTF">2020-05-16T13:16:40Z</dcterms:created>
  <dcterms:modified xsi:type="dcterms:W3CDTF">2020-05-29T15:35:27Z</dcterms:modified>
</cp:coreProperties>
</file>

<file path=docProps/thumbnail.jpeg>
</file>